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2" autoAdjust="0"/>
    <p:restoredTop sz="94660"/>
  </p:normalViewPr>
  <p:slideViewPr>
    <p:cSldViewPr snapToGrid="0">
      <p:cViewPr varScale="1">
        <p:scale>
          <a:sx n="55" d="100"/>
          <a:sy n="55" d="100"/>
        </p:scale>
        <p:origin x="38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8</c:v>
                </c:pt>
                <c:pt idx="1">
                  <c:v>32</c:v>
                </c:pt>
                <c:pt idx="2">
                  <c:v>4</c:v>
                </c:pt>
                <c:pt idx="3">
                  <c:v>8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C2-4BB9-8B10-C4619650BC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2051048"/>
        <c:axId val="452051376"/>
      </c:barChart>
      <c:catAx>
        <c:axId val="452051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051376"/>
        <c:crosses val="autoZero"/>
        <c:auto val="1"/>
        <c:lblAlgn val="ctr"/>
        <c:lblOffset val="100"/>
        <c:noMultiLvlLbl val="0"/>
      </c:catAx>
      <c:valAx>
        <c:axId val="452051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051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83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6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0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568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1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56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8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68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1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05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3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9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4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3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49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176873"/>
            <a:ext cx="9440034" cy="1828801"/>
          </a:xfrm>
        </p:spPr>
        <p:txBody>
          <a:bodyPr>
            <a:normAutofit/>
          </a:bodyPr>
          <a:lstStyle/>
          <a:p>
            <a:r>
              <a:rPr lang="en-US" sz="8000" dirty="0" err="1"/>
              <a:t>Sciencebois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277528"/>
          </a:xfrm>
        </p:spPr>
        <p:txBody>
          <a:bodyPr>
            <a:normAutofit/>
          </a:bodyPr>
          <a:lstStyle/>
          <a:p>
            <a:r>
              <a:rPr lang="en-US" dirty="0"/>
              <a:t>Avery </a:t>
            </a:r>
            <a:r>
              <a:rPr lang="en-US" dirty="0" err="1"/>
              <a:t>Pawelek</a:t>
            </a:r>
            <a:endParaRPr lang="en-US" dirty="0"/>
          </a:p>
          <a:p>
            <a:r>
              <a:rPr lang="en-US" dirty="0" err="1"/>
              <a:t>Negin</a:t>
            </a:r>
            <a:r>
              <a:rPr lang="en-US" dirty="0"/>
              <a:t> </a:t>
            </a:r>
            <a:r>
              <a:rPr lang="en-US" dirty="0" err="1"/>
              <a:t>Rahbar</a:t>
            </a:r>
            <a:endParaRPr lang="en-US" dirty="0"/>
          </a:p>
          <a:p>
            <a:r>
              <a:rPr lang="en-US" dirty="0"/>
              <a:t>Russel Gates</a:t>
            </a:r>
          </a:p>
          <a:p>
            <a:r>
              <a:rPr lang="en-US" dirty="0"/>
              <a:t>Tomi </a:t>
            </a:r>
            <a:r>
              <a:rPr lang="en-US" dirty="0" err="1"/>
              <a:t>Ulobeko</a:t>
            </a:r>
            <a:endParaRPr lang="en-US" dirty="0"/>
          </a:p>
          <a:p>
            <a:r>
              <a:rPr lang="en-US" dirty="0"/>
              <a:t>Dylan </a:t>
            </a:r>
            <a:r>
              <a:rPr lang="en-US" dirty="0" err="1"/>
              <a:t>Cooledge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Avery </a:t>
            </a:r>
            <a:r>
              <a:rPr lang="en-US" dirty="0" err="1"/>
              <a:t>Pawelek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8406" y="1731963"/>
            <a:ext cx="3911350" cy="4059237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am a physics and mathematics student from a tiny town.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Scientific Fields model </a:t>
            </a:r>
          </a:p>
          <a:p>
            <a:pPr lvl="1"/>
            <a:r>
              <a:rPr lang="en-US" dirty="0"/>
              <a:t>Scientific Fields pages </a:t>
            </a:r>
          </a:p>
          <a:p>
            <a:pPr lvl="1"/>
            <a:r>
              <a:rPr lang="en-US" dirty="0"/>
              <a:t>Linking of pages </a:t>
            </a:r>
          </a:p>
          <a:p>
            <a:pPr lvl="1"/>
            <a:r>
              <a:rPr lang="en-US" dirty="0"/>
              <a:t>Meeting organizer</a:t>
            </a:r>
          </a:p>
          <a:p>
            <a:pPr lvl="1"/>
            <a:r>
              <a:rPr lang="en-US" dirty="0"/>
              <a:t>13 commits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0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Negin</a:t>
            </a:r>
            <a:r>
              <a:rPr lang="en-US" dirty="0"/>
              <a:t> </a:t>
            </a:r>
            <a:r>
              <a:rPr lang="en-US" dirty="0" err="1"/>
              <a:t>Rahbar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1868" y="1731963"/>
            <a:ext cx="304442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am not afraid to commit.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CSS </a:t>
            </a:r>
          </a:p>
          <a:p>
            <a:pPr lvl="1"/>
            <a:r>
              <a:rPr lang="en-US" dirty="0"/>
              <a:t>Technical Report </a:t>
            </a:r>
          </a:p>
          <a:p>
            <a:pPr lvl="1"/>
            <a:r>
              <a:rPr lang="en-US" dirty="0"/>
              <a:t>Splash page </a:t>
            </a:r>
          </a:p>
          <a:p>
            <a:pPr lvl="1"/>
            <a:r>
              <a:rPr lang="en-US" dirty="0"/>
              <a:t>6 issues</a:t>
            </a:r>
          </a:p>
          <a:p>
            <a:pPr lvl="1"/>
            <a:r>
              <a:rPr lang="en-US" dirty="0"/>
              <a:t>39 commits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Russell Gates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9599" y="1731963"/>
            <a:ext cx="255973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Mathematics major at The University of Texas at Austin by day, Sm4sh noob by night. </a:t>
            </a:r>
          </a:p>
          <a:p>
            <a:r>
              <a:rPr lang="en-US" dirty="0"/>
              <a:t>Responsibilities </a:t>
            </a:r>
          </a:p>
          <a:p>
            <a:pPr lvl="1"/>
            <a:r>
              <a:rPr lang="en-US" dirty="0"/>
              <a:t>Hosting </a:t>
            </a:r>
          </a:p>
          <a:p>
            <a:pPr lvl="1"/>
            <a:r>
              <a:rPr lang="en-US" dirty="0"/>
              <a:t>Page Navigation </a:t>
            </a:r>
          </a:p>
          <a:p>
            <a:pPr lvl="1"/>
            <a:r>
              <a:rPr lang="en-US" dirty="0"/>
              <a:t>Documentation </a:t>
            </a:r>
          </a:p>
          <a:p>
            <a:pPr lvl="1"/>
            <a:r>
              <a:rPr lang="en-US" dirty="0"/>
              <a:t>17 commits </a:t>
            </a:r>
          </a:p>
          <a:p>
            <a:pPr lvl="1"/>
            <a:r>
              <a:rPr lang="en-US" dirty="0"/>
              <a:t>10 issues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5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Tomi </a:t>
            </a:r>
            <a:r>
              <a:rPr lang="en-US" dirty="0" err="1"/>
              <a:t>Olubeko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4463" y="1731963"/>
            <a:ext cx="405923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Mathematics Major at UT. I enjoy playing soccer and </a:t>
            </a:r>
            <a:r>
              <a:rPr lang="en-US" dirty="0" err="1"/>
              <a:t>pwning</a:t>
            </a:r>
            <a:r>
              <a:rPr lang="en-US" dirty="0"/>
              <a:t> Rusty at Smash.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Made the table for the theories </a:t>
            </a:r>
          </a:p>
          <a:p>
            <a:pPr lvl="1"/>
            <a:r>
              <a:rPr lang="en-US" dirty="0"/>
              <a:t>Made the theory html pages </a:t>
            </a:r>
          </a:p>
          <a:p>
            <a:pPr lvl="1"/>
            <a:r>
              <a:rPr lang="en-US" dirty="0"/>
              <a:t>5 commits</a:t>
            </a:r>
          </a:p>
          <a:p>
            <a:pPr lvl="1"/>
            <a:r>
              <a:rPr lang="en-US" dirty="0"/>
              <a:t>Added pagination to theorymodel.html</a:t>
            </a:r>
          </a:p>
          <a:p>
            <a:pPr lvl="1"/>
            <a:r>
              <a:rPr lang="en-US" dirty="0"/>
              <a:t>Added pagination to scientistmodel.html</a:t>
            </a:r>
          </a:p>
          <a:p>
            <a:pPr lvl="1"/>
            <a:r>
              <a:rPr lang="en-US" dirty="0"/>
              <a:t>Added pagination to fields.html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2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Dylan </a:t>
            </a:r>
            <a:r>
              <a:rPr lang="en-US" dirty="0" err="1"/>
              <a:t>Cooledge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4463" y="1731963"/>
            <a:ext cx="405923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like computer science and robots.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Scientists model </a:t>
            </a:r>
          </a:p>
          <a:p>
            <a:pPr lvl="1"/>
            <a:r>
              <a:rPr lang="en-US" dirty="0"/>
              <a:t>Scientists' pages </a:t>
            </a:r>
          </a:p>
          <a:p>
            <a:pPr lvl="1"/>
            <a:r>
              <a:rPr lang="en-US" dirty="0"/>
              <a:t>28 commits </a:t>
            </a:r>
          </a:p>
          <a:p>
            <a:pPr lvl="1"/>
            <a:r>
              <a:rPr lang="en-US" dirty="0"/>
              <a:t>6 issues </a:t>
            </a:r>
          </a:p>
        </p:txBody>
      </p:sp>
    </p:spTree>
    <p:extLst>
      <p:ext uri="{BB962C8B-B14F-4D97-AF65-F5344CB8AC3E}">
        <p14:creationId xmlns:p14="http://schemas.microsoft.com/office/powerpoint/2010/main" val="386717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951" y="2914389"/>
            <a:ext cx="10353762" cy="970450"/>
          </a:xfrm>
        </p:spPr>
        <p:txBody>
          <a:bodyPr/>
          <a:lstStyle/>
          <a:p>
            <a:r>
              <a:rPr lang="en-US" dirty="0"/>
              <a:t>Demo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dirty="0">
                <a:effectLst/>
              </a:rPr>
              <a:t>The website should be hosted on Digital Ocean.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effectLst/>
              </a:rPr>
              <a:t>The backend must be implemented using Python and Flask.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effectLst/>
              </a:rPr>
              <a:t>Create presentation that showcases the user requirements and the developer response.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effectLst/>
              </a:rPr>
              <a:t>Implement the frontend using bootstrap.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effectLst/>
              </a:rPr>
              <a:t>The website should have sortable </a:t>
            </a:r>
            <a:r>
              <a:rPr lang="en-US">
                <a:effectLst/>
              </a:rPr>
              <a:t>tables.</a:t>
            </a:r>
            <a:endParaRPr lang="en-US" dirty="0">
              <a:effectLst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1638170"/>
              </p:ext>
            </p:extLst>
          </p:nvPr>
        </p:nvGraphicFramePr>
        <p:xfrm>
          <a:off x="6202363" y="1731963"/>
          <a:ext cx="5065712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707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Critique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14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115</TotalTime>
  <Words>209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Calisto MT</vt:lpstr>
      <vt:lpstr>Trebuchet MS</vt:lpstr>
      <vt:lpstr>Wingdings 2</vt:lpstr>
      <vt:lpstr>Slate</vt:lpstr>
      <vt:lpstr>Sciencebois</vt:lpstr>
      <vt:lpstr>Avery Pawelek</vt:lpstr>
      <vt:lpstr>Negin Rahbar</vt:lpstr>
      <vt:lpstr>Russell Gates</vt:lpstr>
      <vt:lpstr>Tomi Olubeko</vt:lpstr>
      <vt:lpstr>Dylan Cooledge</vt:lpstr>
      <vt:lpstr>Demo…</vt:lpstr>
      <vt:lpstr>User Stories</vt:lpstr>
      <vt:lpstr>Self Critique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Sciencebois</dc:title>
  <dc:creator>Dylan</dc:creator>
  <cp:lastModifiedBy>Dylan</cp:lastModifiedBy>
  <cp:revision>5</cp:revision>
  <dcterms:created xsi:type="dcterms:W3CDTF">2017-04-13T15:09:31Z</dcterms:created>
  <dcterms:modified xsi:type="dcterms:W3CDTF">2017-04-19T20:47:36Z</dcterms:modified>
</cp:coreProperties>
</file>